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1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5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96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0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4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18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50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0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6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23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F6971-6A6E-4C2C-AEC8-0B5DAB83950C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2752C-566A-4A8D-8149-E4D0B10235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3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hem.libretexts.org/Core/Physical_and_Theoretical_Chemistry/Physical_Properties_of_Matter/Atomic_and_Molecular_Properties/Intermolecular_Forces/Hydrophobic_Interac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books/NBK26871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hem.libretexts.org/Core/Physical_and_Theoretical_Chemistry/Physical_Properties_of_Matter/Atomic_and_Molecular_Properties/Intermolecular_Forces/Hydrogen_Bonding/Hydrogen_Bondin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39119" t="26897" r="25881" b="17085"/>
          <a:stretch/>
        </p:blipFill>
        <p:spPr>
          <a:xfrm>
            <a:off x="2200848" y="141324"/>
            <a:ext cx="7460737" cy="67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30101" t="29730" r="35338" b="8108"/>
          <a:stretch/>
        </p:blipFill>
        <p:spPr>
          <a:xfrm>
            <a:off x="469557" y="691978"/>
            <a:ext cx="4213654" cy="426308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30000" t="32072" r="35135" b="22522"/>
          <a:stretch/>
        </p:blipFill>
        <p:spPr>
          <a:xfrm>
            <a:off x="5671750" y="783793"/>
            <a:ext cx="5696465" cy="41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8364" t="38135" r="52580" b="26478"/>
          <a:stretch/>
        </p:blipFill>
        <p:spPr>
          <a:xfrm>
            <a:off x="1621765" y="213232"/>
            <a:ext cx="8781691" cy="60160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CasellaDiTesto 2"/>
          <p:cNvSpPr txBox="1"/>
          <p:nvPr/>
        </p:nvSpPr>
        <p:spPr>
          <a:xfrm>
            <a:off x="1621765" y="1248031"/>
            <a:ext cx="913779" cy="667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334530" y="1248031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Polar</a:t>
            </a:r>
            <a:r>
              <a:rPr lang="it-IT" b="1" dirty="0" smtClean="0"/>
              <a:t> Head</a:t>
            </a:r>
            <a:endParaRPr lang="en-GB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949986" y="5115698"/>
            <a:ext cx="1411051" cy="4201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920087" y="5115698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Polar Head</a:t>
            </a:r>
            <a:endParaRPr lang="en-GB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71103" y="2913699"/>
            <a:ext cx="17793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721178" y="2174789"/>
            <a:ext cx="14457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3756454" y="5115698"/>
            <a:ext cx="1964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882714" y="3460577"/>
            <a:ext cx="232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b="1" dirty="0" err="1" smtClean="0"/>
              <a:t>Polar</a:t>
            </a:r>
            <a:r>
              <a:rPr lang="it-IT" b="1" dirty="0" smtClean="0"/>
              <a:t>   </a:t>
            </a:r>
            <a:r>
              <a:rPr lang="it-IT" b="1" dirty="0" err="1" smtClean="0"/>
              <a:t>Apolar</a:t>
            </a:r>
            <a:r>
              <a:rPr lang="it-IT" b="1" dirty="0" smtClean="0"/>
              <a:t>     </a:t>
            </a:r>
            <a:r>
              <a:rPr lang="it-IT" b="1" dirty="0" err="1" smtClean="0"/>
              <a:t>Polar</a:t>
            </a:r>
            <a:endParaRPr lang="en-GB" b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882714" y="6007523"/>
            <a:ext cx="23230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b="1" dirty="0" smtClean="0"/>
              <a:t>   LIPID  MEMBRANE</a:t>
            </a:r>
            <a:endParaRPr lang="en-GB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721178" y="2295133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Polar</a:t>
            </a:r>
            <a:r>
              <a:rPr lang="it-IT" b="1" dirty="0" smtClean="0"/>
              <a:t> </a:t>
            </a:r>
            <a:r>
              <a:rPr lang="it-IT" b="1" dirty="0" err="1" smtClean="0"/>
              <a:t>tails</a:t>
            </a:r>
            <a:endParaRPr lang="en-GB" b="1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174975" y="5189496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Polar</a:t>
            </a:r>
            <a:r>
              <a:rPr lang="it-IT" b="1" dirty="0" smtClean="0"/>
              <a:t> </a:t>
            </a:r>
            <a:r>
              <a:rPr lang="it-IT" b="1" dirty="0" err="1" smtClean="0"/>
              <a:t>tails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508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4524" t="10951" r="15387" b="16826"/>
          <a:stretch/>
        </p:blipFill>
        <p:spPr>
          <a:xfrm>
            <a:off x="399062" y="746744"/>
            <a:ext cx="10149196" cy="58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8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3542" t="13492" r="15030" b="37619"/>
          <a:stretch/>
        </p:blipFill>
        <p:spPr>
          <a:xfrm>
            <a:off x="244929" y="1150021"/>
            <a:ext cx="11136086" cy="42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5417" t="12540" r="16815" b="22698"/>
          <a:stretch/>
        </p:blipFill>
        <p:spPr>
          <a:xfrm>
            <a:off x="375761" y="506187"/>
            <a:ext cx="11816239" cy="6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7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14078" t="24444" r="15565" b="37143"/>
          <a:stretch/>
        </p:blipFill>
        <p:spPr>
          <a:xfrm>
            <a:off x="555171" y="1094015"/>
            <a:ext cx="10474306" cy="321672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02129" y="5192485"/>
            <a:ext cx="10760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hlinkClick r:id="rId3"/>
              </a:rPr>
              <a:t>1)http</a:t>
            </a:r>
            <a:r>
              <a:rPr lang="en-GB" b="1" dirty="0">
                <a:hlinkClick r:id="rId3"/>
              </a:rPr>
              <a:t>://</a:t>
            </a:r>
            <a:r>
              <a:rPr lang="en-GB" b="1" dirty="0" smtClean="0">
                <a:hlinkClick r:id="rId3"/>
              </a:rPr>
              <a:t>chem.libretexts.org/Core/Physical_and_Theoretical_Chemistry/Physical_Properties_of_Matter/Atomic_and_Molecular_Properties/Intermolecular_Forces/Hydrophobic_Interactions</a:t>
            </a:r>
            <a:endParaRPr lang="en-GB" b="1" dirty="0" smtClean="0"/>
          </a:p>
          <a:p>
            <a:endParaRPr lang="it-IT" b="1" dirty="0"/>
          </a:p>
          <a:p>
            <a:r>
              <a:rPr lang="en-GB" b="1" dirty="0" smtClean="0">
                <a:hlinkClick r:id="rId4"/>
              </a:rPr>
              <a:t>2) https</a:t>
            </a:r>
            <a:r>
              <a:rPr lang="en-GB" b="1" dirty="0">
                <a:hlinkClick r:id="rId4"/>
              </a:rPr>
              <a:t>://www.ncbi.nlm.nih.gov/books/NBK26871/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9095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41071" y="1061357"/>
            <a:ext cx="605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Pairwise</a:t>
            </a:r>
            <a:r>
              <a:rPr lang="it-IT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r>
              <a:rPr lang="it-IT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soft </a:t>
            </a:r>
            <a:r>
              <a:rPr lang="it-IT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it-IT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881744" y="3069771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linkClick r:id="rId2"/>
              </a:rPr>
              <a:t>http://chem.libretexts.org/Core/Physical_and_Theoretical_Chemistry/Physical_Properties_of_Matter/Atomic_and_Molecular_Properties/Intermolecular_Forces/Hydrogen_Bonding/Hydrogen_Bonding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55582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32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utente</cp:lastModifiedBy>
  <cp:revision>17</cp:revision>
  <dcterms:created xsi:type="dcterms:W3CDTF">2016-10-28T10:20:35Z</dcterms:created>
  <dcterms:modified xsi:type="dcterms:W3CDTF">2017-10-24T16:28:36Z</dcterms:modified>
</cp:coreProperties>
</file>